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73" r:id="rId8"/>
    <p:sldId id="274" r:id="rId9"/>
    <p:sldId id="267" r:id="rId10"/>
    <p:sldId id="268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AF4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AF4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AF4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11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3815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523" y="5715000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09" h="549910">
                <a:moveTo>
                  <a:pt x="275031" y="0"/>
                </a:moveTo>
                <a:lnTo>
                  <a:pt x="203711" y="9313"/>
                </a:lnTo>
                <a:lnTo>
                  <a:pt x="137515" y="36715"/>
                </a:lnTo>
                <a:lnTo>
                  <a:pt x="80500" y="80505"/>
                </a:lnTo>
                <a:lnTo>
                  <a:pt x="36715" y="137515"/>
                </a:lnTo>
                <a:lnTo>
                  <a:pt x="9313" y="203717"/>
                </a:lnTo>
                <a:lnTo>
                  <a:pt x="0" y="275043"/>
                </a:lnTo>
                <a:lnTo>
                  <a:pt x="2345" y="310951"/>
                </a:lnTo>
                <a:lnTo>
                  <a:pt x="20804" y="379939"/>
                </a:lnTo>
                <a:lnTo>
                  <a:pt x="56768" y="442177"/>
                </a:lnTo>
                <a:lnTo>
                  <a:pt x="107540" y="492946"/>
                </a:lnTo>
                <a:lnTo>
                  <a:pt x="169785" y="528915"/>
                </a:lnTo>
                <a:lnTo>
                  <a:pt x="238917" y="547374"/>
                </a:lnTo>
                <a:lnTo>
                  <a:pt x="275031" y="549719"/>
                </a:lnTo>
                <a:lnTo>
                  <a:pt x="310944" y="547374"/>
                </a:lnTo>
                <a:lnTo>
                  <a:pt x="379928" y="528915"/>
                </a:lnTo>
                <a:lnTo>
                  <a:pt x="442171" y="492946"/>
                </a:lnTo>
                <a:lnTo>
                  <a:pt x="492940" y="442177"/>
                </a:lnTo>
                <a:lnTo>
                  <a:pt x="528909" y="379939"/>
                </a:lnTo>
                <a:lnTo>
                  <a:pt x="547373" y="310951"/>
                </a:lnTo>
                <a:lnTo>
                  <a:pt x="549719" y="275043"/>
                </a:lnTo>
                <a:lnTo>
                  <a:pt x="547373" y="238924"/>
                </a:lnTo>
                <a:lnTo>
                  <a:pt x="528909" y="169791"/>
                </a:lnTo>
                <a:lnTo>
                  <a:pt x="492940" y="107542"/>
                </a:lnTo>
                <a:lnTo>
                  <a:pt x="442171" y="56773"/>
                </a:lnTo>
                <a:lnTo>
                  <a:pt x="379928" y="20804"/>
                </a:lnTo>
                <a:lnTo>
                  <a:pt x="310944" y="2345"/>
                </a:lnTo>
                <a:lnTo>
                  <a:pt x="275031" y="0"/>
                </a:lnTo>
                <a:close/>
              </a:path>
            </a:pathLst>
          </a:custGeom>
          <a:solidFill>
            <a:srgbClr val="FD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31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2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9171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19079">
            <a:solidFill>
              <a:srgbClr val="FD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38717" y="0"/>
            <a:ext cx="305435" cy="6858000"/>
          </a:xfrm>
          <a:custGeom>
            <a:avLst/>
            <a:gdLst/>
            <a:ahLst/>
            <a:cxnLst/>
            <a:rect l="l" t="t" r="r" b="b"/>
            <a:pathLst>
              <a:path w="305434" h="6858000">
                <a:moveTo>
                  <a:pt x="304926" y="0"/>
                </a:moveTo>
                <a:lnTo>
                  <a:pt x="0" y="0"/>
                </a:lnTo>
                <a:lnTo>
                  <a:pt x="0" y="6858000"/>
                </a:lnTo>
                <a:lnTo>
                  <a:pt x="152641" y="6858000"/>
                </a:lnTo>
                <a:lnTo>
                  <a:pt x="304926" y="6858000"/>
                </a:lnTo>
                <a:lnTo>
                  <a:pt x="304926" y="0"/>
                </a:lnTo>
                <a:close/>
              </a:path>
            </a:pathLst>
          </a:custGeom>
          <a:solidFill>
            <a:srgbClr val="FDC2AD">
              <a:alpha val="8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91539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59">
            <a:solidFill>
              <a:srgbClr val="FD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183" y="-138340"/>
            <a:ext cx="7777632" cy="1853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AF4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3097" y="2418461"/>
            <a:ext cx="7551420" cy="384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38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4" h="6858000">
                <a:moveTo>
                  <a:pt x="0" y="6858000"/>
                </a:moveTo>
                <a:lnTo>
                  <a:pt x="1619" y="6858000"/>
                </a:lnTo>
                <a:lnTo>
                  <a:pt x="161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C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816" y="0"/>
            <a:ext cx="8950325" cy="6858000"/>
          </a:xfrm>
          <a:custGeom>
            <a:avLst/>
            <a:gdLst/>
            <a:ahLst/>
            <a:cxnLst/>
            <a:rect l="l" t="t" r="r" b="b"/>
            <a:pathLst>
              <a:path w="8950325" h="6858000">
                <a:moveTo>
                  <a:pt x="0" y="6858000"/>
                </a:moveTo>
                <a:lnTo>
                  <a:pt x="8950324" y="6858000"/>
                </a:lnTo>
                <a:lnTo>
                  <a:pt x="895032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C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577" y="6858000"/>
                </a:lnTo>
                <a:lnTo>
                  <a:pt x="7757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CE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75755" y="0"/>
            <a:ext cx="1096010" cy="6858000"/>
            <a:chOff x="275755" y="0"/>
            <a:chExt cx="1096010" cy="6858000"/>
          </a:xfrm>
        </p:grpSpPr>
        <p:sp>
          <p:nvSpPr>
            <p:cNvPr id="6" name="object 6"/>
            <p:cNvSpPr/>
            <p:nvPr/>
          </p:nvSpPr>
          <p:spPr>
            <a:xfrm>
              <a:off x="380885" y="0"/>
              <a:ext cx="610235" cy="6858000"/>
            </a:xfrm>
            <a:custGeom>
              <a:avLst/>
              <a:gdLst/>
              <a:ahLst/>
              <a:cxnLst/>
              <a:rect l="l" t="t" r="r" b="b"/>
              <a:pathLst>
                <a:path w="610235" h="6858000">
                  <a:moveTo>
                    <a:pt x="60982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04914" y="6858000"/>
                  </a:lnTo>
                  <a:lnTo>
                    <a:pt x="609828" y="6858000"/>
                  </a:lnTo>
                  <a:lnTo>
                    <a:pt x="609828" y="0"/>
                  </a:lnTo>
                  <a:close/>
                </a:path>
              </a:pathLst>
            </a:custGeom>
            <a:solidFill>
              <a:srgbClr val="FDC2AD">
                <a:alpha val="5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5755" y="0"/>
              <a:ext cx="104775" cy="6858000"/>
            </a:xfrm>
            <a:custGeom>
              <a:avLst/>
              <a:gdLst/>
              <a:ahLst/>
              <a:cxnLst/>
              <a:rect l="l" t="t" r="r" b="b"/>
              <a:pathLst>
                <a:path w="104775" h="6858000">
                  <a:moveTo>
                    <a:pt x="10476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2565" y="6858000"/>
                  </a:lnTo>
                  <a:lnTo>
                    <a:pt x="104762" y="6858000"/>
                  </a:lnTo>
                  <a:lnTo>
                    <a:pt x="104762" y="0"/>
                  </a:lnTo>
                  <a:close/>
                </a:path>
              </a:pathLst>
            </a:custGeom>
            <a:solidFill>
              <a:srgbClr val="FFD8CD">
                <a:alpha val="3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0358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524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440" y="6858000"/>
                  </a:lnTo>
                  <a:lnTo>
                    <a:pt x="182524" y="6858000"/>
                  </a:lnTo>
                  <a:lnTo>
                    <a:pt x="182524" y="0"/>
                  </a:lnTo>
                  <a:close/>
                </a:path>
              </a:pathLst>
            </a:custGeom>
            <a:solidFill>
              <a:srgbClr val="FFD8C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1196" y="0"/>
              <a:ext cx="230504" cy="6858000"/>
            </a:xfrm>
            <a:custGeom>
              <a:avLst/>
              <a:gdLst/>
              <a:ahLst/>
              <a:cxnLst/>
              <a:rect l="l" t="t" r="r" b="b"/>
              <a:pathLst>
                <a:path w="230505" h="6858000">
                  <a:moveTo>
                    <a:pt x="23004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15201" y="6858000"/>
                  </a:lnTo>
                  <a:lnTo>
                    <a:pt x="230047" y="6858000"/>
                  </a:lnTo>
                  <a:lnTo>
                    <a:pt x="230047" y="0"/>
                  </a:lnTo>
                  <a:close/>
                </a:path>
              </a:pathLst>
            </a:custGeom>
            <a:solidFill>
              <a:srgbClr val="FFECE7">
                <a:alpha val="7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0619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2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5303" y="0"/>
            <a:ext cx="118110" cy="6858000"/>
            <a:chOff x="825303" y="0"/>
            <a:chExt cx="118110" cy="6858000"/>
          </a:xfrm>
        </p:grpSpPr>
        <p:sp>
          <p:nvSpPr>
            <p:cNvPr id="12" name="object 12"/>
            <p:cNvSpPr/>
            <p:nvPr/>
          </p:nvSpPr>
          <p:spPr>
            <a:xfrm>
              <a:off x="914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57239">
              <a:solidFill>
                <a:srgbClr val="FFEC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3922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57239">
              <a:solidFill>
                <a:srgbClr val="FDC2A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276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284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68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5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376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2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117" y="0"/>
            <a:ext cx="1661795" cy="6858000"/>
            <a:chOff x="609117" y="0"/>
            <a:chExt cx="1661795" cy="6858000"/>
          </a:xfrm>
        </p:grpSpPr>
        <p:sp>
          <p:nvSpPr>
            <p:cNvPr id="18" name="object 18"/>
            <p:cNvSpPr/>
            <p:nvPr/>
          </p:nvSpPr>
          <p:spPr>
            <a:xfrm>
              <a:off x="1218958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595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8163" y="6858000"/>
                  </a:lnTo>
                  <a:lnTo>
                    <a:pt x="75958" y="6858000"/>
                  </a:lnTo>
                  <a:lnTo>
                    <a:pt x="75958" y="0"/>
                  </a:lnTo>
                  <a:close/>
                </a:path>
              </a:pathLst>
            </a:custGeom>
            <a:solidFill>
              <a:srgbClr val="FDC2AD">
                <a:alpha val="5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117" y="3429000"/>
              <a:ext cx="1343025" cy="2080260"/>
            </a:xfrm>
            <a:custGeom>
              <a:avLst/>
              <a:gdLst/>
              <a:ahLst/>
              <a:cxnLst/>
              <a:rect l="l" t="t" r="r" b="b"/>
              <a:pathLst>
                <a:path w="1343025" h="2080260">
                  <a:moveTo>
                    <a:pt x="1295996" y="648004"/>
                  </a:moveTo>
                  <a:lnTo>
                    <a:pt x="1294168" y="599173"/>
                  </a:lnTo>
                  <a:lnTo>
                    <a:pt x="1288745" y="551078"/>
                  </a:lnTo>
                  <a:lnTo>
                    <a:pt x="1279753" y="503605"/>
                  </a:lnTo>
                  <a:lnTo>
                    <a:pt x="1267256" y="456933"/>
                  </a:lnTo>
                  <a:lnTo>
                    <a:pt x="1251305" y="411314"/>
                  </a:lnTo>
                  <a:lnTo>
                    <a:pt x="1231950" y="366928"/>
                  </a:lnTo>
                  <a:lnTo>
                    <a:pt x="1209243" y="324002"/>
                  </a:lnTo>
                  <a:lnTo>
                    <a:pt x="1183360" y="282790"/>
                  </a:lnTo>
                  <a:lnTo>
                    <a:pt x="1154582" y="243789"/>
                  </a:lnTo>
                  <a:lnTo>
                    <a:pt x="1123048" y="207124"/>
                  </a:lnTo>
                  <a:lnTo>
                    <a:pt x="1088872" y="172961"/>
                  </a:lnTo>
                  <a:lnTo>
                    <a:pt x="1052220" y="141414"/>
                  </a:lnTo>
                  <a:lnTo>
                    <a:pt x="1013218" y="112636"/>
                  </a:lnTo>
                  <a:lnTo>
                    <a:pt x="972007" y="86753"/>
                  </a:lnTo>
                  <a:lnTo>
                    <a:pt x="928966" y="64046"/>
                  </a:lnTo>
                  <a:lnTo>
                    <a:pt x="884529" y="44691"/>
                  </a:lnTo>
                  <a:lnTo>
                    <a:pt x="838885" y="28740"/>
                  </a:lnTo>
                  <a:lnTo>
                    <a:pt x="792213" y="16243"/>
                  </a:lnTo>
                  <a:lnTo>
                    <a:pt x="744728" y="7251"/>
                  </a:lnTo>
                  <a:lnTo>
                    <a:pt x="696582" y="1828"/>
                  </a:lnTo>
                  <a:lnTo>
                    <a:pt x="648004" y="0"/>
                  </a:lnTo>
                  <a:lnTo>
                    <a:pt x="599401" y="1828"/>
                  </a:lnTo>
                  <a:lnTo>
                    <a:pt x="551268" y="7251"/>
                  </a:lnTo>
                  <a:lnTo>
                    <a:pt x="503770" y="16243"/>
                  </a:lnTo>
                  <a:lnTo>
                    <a:pt x="457111" y="28740"/>
                  </a:lnTo>
                  <a:lnTo>
                    <a:pt x="411467" y="44691"/>
                  </a:lnTo>
                  <a:lnTo>
                    <a:pt x="367030" y="64046"/>
                  </a:lnTo>
                  <a:lnTo>
                    <a:pt x="324002" y="86753"/>
                  </a:lnTo>
                  <a:lnTo>
                    <a:pt x="282778" y="112636"/>
                  </a:lnTo>
                  <a:lnTo>
                    <a:pt x="243776" y="141414"/>
                  </a:lnTo>
                  <a:lnTo>
                    <a:pt x="207124" y="172961"/>
                  </a:lnTo>
                  <a:lnTo>
                    <a:pt x="172948" y="207124"/>
                  </a:lnTo>
                  <a:lnTo>
                    <a:pt x="141401" y="243789"/>
                  </a:lnTo>
                  <a:lnTo>
                    <a:pt x="112636" y="282790"/>
                  </a:lnTo>
                  <a:lnTo>
                    <a:pt x="86766" y="324002"/>
                  </a:lnTo>
                  <a:lnTo>
                    <a:pt x="64046" y="366928"/>
                  </a:lnTo>
                  <a:lnTo>
                    <a:pt x="44678" y="411314"/>
                  </a:lnTo>
                  <a:lnTo>
                    <a:pt x="28727" y="456971"/>
                  </a:lnTo>
                  <a:lnTo>
                    <a:pt x="16230" y="503669"/>
                  </a:lnTo>
                  <a:lnTo>
                    <a:pt x="7239" y="551218"/>
                  </a:lnTo>
                  <a:lnTo>
                    <a:pt x="1816" y="599401"/>
                  </a:lnTo>
                  <a:lnTo>
                    <a:pt x="0" y="648004"/>
                  </a:lnTo>
                  <a:lnTo>
                    <a:pt x="1816" y="696480"/>
                  </a:lnTo>
                  <a:lnTo>
                    <a:pt x="7239" y="744575"/>
                  </a:lnTo>
                  <a:lnTo>
                    <a:pt x="16230" y="792048"/>
                  </a:lnTo>
                  <a:lnTo>
                    <a:pt x="28727" y="838720"/>
                  </a:lnTo>
                  <a:lnTo>
                    <a:pt x="44678" y="884339"/>
                  </a:lnTo>
                  <a:lnTo>
                    <a:pt x="64046" y="928725"/>
                  </a:lnTo>
                  <a:lnTo>
                    <a:pt x="86766" y="971638"/>
                  </a:lnTo>
                  <a:lnTo>
                    <a:pt x="112636" y="1012863"/>
                  </a:lnTo>
                  <a:lnTo>
                    <a:pt x="141401" y="1051864"/>
                  </a:lnTo>
                  <a:lnTo>
                    <a:pt x="172948" y="1088517"/>
                  </a:lnTo>
                  <a:lnTo>
                    <a:pt x="207124" y="1122692"/>
                  </a:lnTo>
                  <a:lnTo>
                    <a:pt x="243776" y="1154239"/>
                  </a:lnTo>
                  <a:lnTo>
                    <a:pt x="282778" y="1183005"/>
                  </a:lnTo>
                  <a:lnTo>
                    <a:pt x="324002" y="1208874"/>
                  </a:lnTo>
                  <a:lnTo>
                    <a:pt x="367030" y="1231595"/>
                  </a:lnTo>
                  <a:lnTo>
                    <a:pt x="411467" y="1250962"/>
                  </a:lnTo>
                  <a:lnTo>
                    <a:pt x="457111" y="1266913"/>
                  </a:lnTo>
                  <a:lnTo>
                    <a:pt x="503770" y="1279410"/>
                  </a:lnTo>
                  <a:lnTo>
                    <a:pt x="551268" y="1288402"/>
                  </a:lnTo>
                  <a:lnTo>
                    <a:pt x="599401" y="1293825"/>
                  </a:lnTo>
                  <a:lnTo>
                    <a:pt x="648004" y="1295641"/>
                  </a:lnTo>
                  <a:lnTo>
                    <a:pt x="696582" y="1293825"/>
                  </a:lnTo>
                  <a:lnTo>
                    <a:pt x="744728" y="1288402"/>
                  </a:lnTo>
                  <a:lnTo>
                    <a:pt x="792213" y="1279410"/>
                  </a:lnTo>
                  <a:lnTo>
                    <a:pt x="838885" y="1266913"/>
                  </a:lnTo>
                  <a:lnTo>
                    <a:pt x="884529" y="1250962"/>
                  </a:lnTo>
                  <a:lnTo>
                    <a:pt x="928966" y="1231595"/>
                  </a:lnTo>
                  <a:lnTo>
                    <a:pt x="972007" y="1208874"/>
                  </a:lnTo>
                  <a:lnTo>
                    <a:pt x="1013218" y="1183005"/>
                  </a:lnTo>
                  <a:lnTo>
                    <a:pt x="1052220" y="1154239"/>
                  </a:lnTo>
                  <a:lnTo>
                    <a:pt x="1088872" y="1122692"/>
                  </a:lnTo>
                  <a:lnTo>
                    <a:pt x="1123048" y="1088517"/>
                  </a:lnTo>
                  <a:lnTo>
                    <a:pt x="1154582" y="1051864"/>
                  </a:lnTo>
                  <a:lnTo>
                    <a:pt x="1183360" y="1012863"/>
                  </a:lnTo>
                  <a:lnTo>
                    <a:pt x="1209243" y="971638"/>
                  </a:lnTo>
                  <a:lnTo>
                    <a:pt x="1231950" y="928725"/>
                  </a:lnTo>
                  <a:lnTo>
                    <a:pt x="1251305" y="884339"/>
                  </a:lnTo>
                  <a:lnTo>
                    <a:pt x="1267256" y="838720"/>
                  </a:lnTo>
                  <a:lnTo>
                    <a:pt x="1279753" y="792048"/>
                  </a:lnTo>
                  <a:lnTo>
                    <a:pt x="1288745" y="744575"/>
                  </a:lnTo>
                  <a:lnTo>
                    <a:pt x="1294168" y="696480"/>
                  </a:lnTo>
                  <a:lnTo>
                    <a:pt x="1295996" y="648004"/>
                  </a:lnTo>
                  <a:close/>
                </a:path>
                <a:path w="1343025" h="2080260">
                  <a:moveTo>
                    <a:pt x="1342440" y="1759318"/>
                  </a:moveTo>
                  <a:lnTo>
                    <a:pt x="1339684" y="1717078"/>
                  </a:lnTo>
                  <a:lnTo>
                    <a:pt x="1331544" y="1676031"/>
                  </a:lnTo>
                  <a:lnTo>
                    <a:pt x="1318133" y="1636407"/>
                  </a:lnTo>
                  <a:lnTo>
                    <a:pt x="1299603" y="1598764"/>
                  </a:lnTo>
                  <a:lnTo>
                    <a:pt x="1276096" y="1563712"/>
                  </a:lnTo>
                  <a:lnTo>
                    <a:pt x="1248435" y="1532216"/>
                  </a:lnTo>
                  <a:lnTo>
                    <a:pt x="1216926" y="1504556"/>
                  </a:lnTo>
                  <a:lnTo>
                    <a:pt x="1181887" y="1481035"/>
                  </a:lnTo>
                  <a:lnTo>
                    <a:pt x="1144231" y="1462506"/>
                  </a:lnTo>
                  <a:lnTo>
                    <a:pt x="1104569" y="1449095"/>
                  </a:lnTo>
                  <a:lnTo>
                    <a:pt x="1063409" y="1440954"/>
                  </a:lnTo>
                  <a:lnTo>
                    <a:pt x="1021321" y="1438198"/>
                  </a:lnTo>
                  <a:lnTo>
                    <a:pt x="979424" y="1440954"/>
                  </a:lnTo>
                  <a:lnTo>
                    <a:pt x="938377" y="1449095"/>
                  </a:lnTo>
                  <a:lnTo>
                    <a:pt x="898753" y="1462506"/>
                  </a:lnTo>
                  <a:lnTo>
                    <a:pt x="861123" y="1481035"/>
                  </a:lnTo>
                  <a:lnTo>
                    <a:pt x="826071" y="1504556"/>
                  </a:lnTo>
                  <a:lnTo>
                    <a:pt x="794562" y="1532204"/>
                  </a:lnTo>
                  <a:lnTo>
                    <a:pt x="766902" y="1563712"/>
                  </a:lnTo>
                  <a:lnTo>
                    <a:pt x="743407" y="1598764"/>
                  </a:lnTo>
                  <a:lnTo>
                    <a:pt x="724865" y="1636407"/>
                  </a:lnTo>
                  <a:lnTo>
                    <a:pt x="711441" y="1676069"/>
                  </a:lnTo>
                  <a:lnTo>
                    <a:pt x="703300" y="1717230"/>
                  </a:lnTo>
                  <a:lnTo>
                    <a:pt x="700557" y="1759318"/>
                  </a:lnTo>
                  <a:lnTo>
                    <a:pt x="703300" y="1801215"/>
                  </a:lnTo>
                  <a:lnTo>
                    <a:pt x="711441" y="1842262"/>
                  </a:lnTo>
                  <a:lnTo>
                    <a:pt x="724865" y="1881886"/>
                  </a:lnTo>
                  <a:lnTo>
                    <a:pt x="743407" y="1919516"/>
                  </a:lnTo>
                  <a:lnTo>
                    <a:pt x="766902" y="1954568"/>
                  </a:lnTo>
                  <a:lnTo>
                    <a:pt x="794562" y="1986076"/>
                  </a:lnTo>
                  <a:lnTo>
                    <a:pt x="826071" y="2013737"/>
                  </a:lnTo>
                  <a:lnTo>
                    <a:pt x="861123" y="2037245"/>
                  </a:lnTo>
                  <a:lnTo>
                    <a:pt x="898766" y="2055787"/>
                  </a:lnTo>
                  <a:lnTo>
                    <a:pt x="938428" y="2069198"/>
                  </a:lnTo>
                  <a:lnTo>
                    <a:pt x="979576" y="2077339"/>
                  </a:lnTo>
                  <a:lnTo>
                    <a:pt x="1021664" y="2080082"/>
                  </a:lnTo>
                  <a:lnTo>
                    <a:pt x="1063561" y="2077339"/>
                  </a:lnTo>
                  <a:lnTo>
                    <a:pt x="1104607" y="2069198"/>
                  </a:lnTo>
                  <a:lnTo>
                    <a:pt x="1144244" y="2055787"/>
                  </a:lnTo>
                  <a:lnTo>
                    <a:pt x="1181887" y="2037245"/>
                  </a:lnTo>
                  <a:lnTo>
                    <a:pt x="1216926" y="2013737"/>
                  </a:lnTo>
                  <a:lnTo>
                    <a:pt x="1248435" y="1986076"/>
                  </a:lnTo>
                  <a:lnTo>
                    <a:pt x="1276096" y="1954568"/>
                  </a:lnTo>
                  <a:lnTo>
                    <a:pt x="1299603" y="1919516"/>
                  </a:lnTo>
                  <a:lnTo>
                    <a:pt x="1318133" y="1881886"/>
                  </a:lnTo>
                  <a:lnTo>
                    <a:pt x="1331544" y="1842262"/>
                  </a:lnTo>
                  <a:lnTo>
                    <a:pt x="1339684" y="1801215"/>
                  </a:lnTo>
                  <a:lnTo>
                    <a:pt x="1342440" y="1759318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0434" y="5500446"/>
              <a:ext cx="138607" cy="13679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663204" y="4495317"/>
              <a:ext cx="607695" cy="1567815"/>
            </a:xfrm>
            <a:custGeom>
              <a:avLst/>
              <a:gdLst/>
              <a:ahLst/>
              <a:cxnLst/>
              <a:rect l="l" t="t" r="r" b="b"/>
              <a:pathLst>
                <a:path w="607694" h="1567814">
                  <a:moveTo>
                    <a:pt x="275031" y="1429918"/>
                  </a:moveTo>
                  <a:lnTo>
                    <a:pt x="264553" y="1377327"/>
                  </a:lnTo>
                  <a:lnTo>
                    <a:pt x="234708" y="1332725"/>
                  </a:lnTo>
                  <a:lnTo>
                    <a:pt x="190106" y="1302893"/>
                  </a:lnTo>
                  <a:lnTo>
                    <a:pt x="137515" y="1292402"/>
                  </a:lnTo>
                  <a:lnTo>
                    <a:pt x="119532" y="1293609"/>
                  </a:lnTo>
                  <a:lnTo>
                    <a:pt x="68757" y="1310767"/>
                  </a:lnTo>
                  <a:lnTo>
                    <a:pt x="28448" y="1346200"/>
                  </a:lnTo>
                  <a:lnTo>
                    <a:pt x="4711" y="1394333"/>
                  </a:lnTo>
                  <a:lnTo>
                    <a:pt x="0" y="1429918"/>
                  </a:lnTo>
                  <a:lnTo>
                    <a:pt x="1193" y="1447914"/>
                  </a:lnTo>
                  <a:lnTo>
                    <a:pt x="18351" y="1498688"/>
                  </a:lnTo>
                  <a:lnTo>
                    <a:pt x="53784" y="1538986"/>
                  </a:lnTo>
                  <a:lnTo>
                    <a:pt x="101917" y="1562722"/>
                  </a:lnTo>
                  <a:lnTo>
                    <a:pt x="137515" y="1567446"/>
                  </a:lnTo>
                  <a:lnTo>
                    <a:pt x="155486" y="1566252"/>
                  </a:lnTo>
                  <a:lnTo>
                    <a:pt x="206273" y="1549082"/>
                  </a:lnTo>
                  <a:lnTo>
                    <a:pt x="246570" y="1513649"/>
                  </a:lnTo>
                  <a:lnTo>
                    <a:pt x="270306" y="1465529"/>
                  </a:lnTo>
                  <a:lnTo>
                    <a:pt x="275031" y="1429918"/>
                  </a:lnTo>
                  <a:close/>
                </a:path>
                <a:path w="607694" h="1567814">
                  <a:moveTo>
                    <a:pt x="607314" y="182880"/>
                  </a:moveTo>
                  <a:lnTo>
                    <a:pt x="601141" y="135547"/>
                  </a:lnTo>
                  <a:lnTo>
                    <a:pt x="582841" y="91440"/>
                  </a:lnTo>
                  <a:lnTo>
                    <a:pt x="553669" y="53644"/>
                  </a:lnTo>
                  <a:lnTo>
                    <a:pt x="515874" y="24485"/>
                  </a:lnTo>
                  <a:lnTo>
                    <a:pt x="471944" y="6172"/>
                  </a:lnTo>
                  <a:lnTo>
                    <a:pt x="424789" y="0"/>
                  </a:lnTo>
                  <a:lnTo>
                    <a:pt x="400723" y="1549"/>
                  </a:lnTo>
                  <a:lnTo>
                    <a:pt x="354774" y="13830"/>
                  </a:lnTo>
                  <a:lnTo>
                    <a:pt x="313474" y="37884"/>
                  </a:lnTo>
                  <a:lnTo>
                    <a:pt x="279793" y="71577"/>
                  </a:lnTo>
                  <a:lnTo>
                    <a:pt x="255727" y="112928"/>
                  </a:lnTo>
                  <a:lnTo>
                    <a:pt x="243446" y="158978"/>
                  </a:lnTo>
                  <a:lnTo>
                    <a:pt x="241909" y="182880"/>
                  </a:lnTo>
                  <a:lnTo>
                    <a:pt x="243446" y="206794"/>
                  </a:lnTo>
                  <a:lnTo>
                    <a:pt x="255727" y="252857"/>
                  </a:lnTo>
                  <a:lnTo>
                    <a:pt x="279793" y="294208"/>
                  </a:lnTo>
                  <a:lnTo>
                    <a:pt x="313474" y="327888"/>
                  </a:lnTo>
                  <a:lnTo>
                    <a:pt x="354774" y="351942"/>
                  </a:lnTo>
                  <a:lnTo>
                    <a:pt x="400723" y="364223"/>
                  </a:lnTo>
                  <a:lnTo>
                    <a:pt x="424789" y="365760"/>
                  </a:lnTo>
                  <a:lnTo>
                    <a:pt x="448640" y="364223"/>
                  </a:lnTo>
                  <a:lnTo>
                    <a:pt x="494449" y="351942"/>
                  </a:lnTo>
                  <a:lnTo>
                    <a:pt x="535749" y="327888"/>
                  </a:lnTo>
                  <a:lnTo>
                    <a:pt x="569429" y="294208"/>
                  </a:lnTo>
                  <a:lnTo>
                    <a:pt x="593483" y="252857"/>
                  </a:lnTo>
                  <a:lnTo>
                    <a:pt x="605764" y="206794"/>
                  </a:lnTo>
                  <a:lnTo>
                    <a:pt x="607314" y="18288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495800" y="4800600"/>
            <a:ext cx="4421822" cy="174214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6995" rIns="0" bIns="0" rtlCol="0">
            <a:spAutoFit/>
          </a:bodyPr>
          <a:lstStyle/>
          <a:p>
            <a:pPr marR="73025" algn="r">
              <a:lnSpc>
                <a:spcPct val="100000"/>
              </a:lnSpc>
              <a:spcBef>
                <a:spcPts val="685"/>
              </a:spcBef>
            </a:pPr>
            <a:r>
              <a:rPr lang="ru-RU" b="1" spc="-4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Подготовила: Рыжова Татьяна Викторовна</a:t>
            </a:r>
          </a:p>
          <a:p>
            <a:pPr marR="73025" algn="r">
              <a:lnSpc>
                <a:spcPct val="100000"/>
              </a:lnSpc>
              <a:spcBef>
                <a:spcPts val="685"/>
              </a:spcBef>
            </a:pPr>
            <a:r>
              <a:rPr lang="ru-RU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sz="1800" b="1" spc="-4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оспитатель</a:t>
            </a:r>
          </a:p>
          <a:p>
            <a:pPr marR="73025" algn="r">
              <a:lnSpc>
                <a:spcPct val="100000"/>
              </a:lnSpc>
              <a:spcBef>
                <a:spcPts val="685"/>
              </a:spcBef>
            </a:pPr>
            <a:r>
              <a:rPr lang="ru-RU" b="1" spc="-4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СП «Детский сад – «Одуванчик» ГБОУ СОШ №2 «ОЦ»</a:t>
            </a:r>
          </a:p>
          <a:p>
            <a:pPr marR="73025" algn="r">
              <a:lnSpc>
                <a:spcPct val="100000"/>
              </a:lnSpc>
              <a:spcBef>
                <a:spcPts val="685"/>
              </a:spcBef>
            </a:pPr>
            <a:r>
              <a:rPr lang="ru-RU" b="1" spc="-4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lang="ru-RU" sz="1800" b="1" spc="-40" dirty="0" smtClean="0">
                <a:solidFill>
                  <a:srgbClr val="002060"/>
                </a:solidFill>
                <a:latin typeface="Times New Roman"/>
                <a:cs typeface="Times New Roman"/>
              </a:rPr>
              <a:t>.Большая Глушица </a:t>
            </a:r>
            <a:endParaRPr sz="1800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524000" y="2286000"/>
            <a:ext cx="73914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spcBef>
                <a:spcPts val="1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«Алгоритм разработки календарного плана в ДОУ»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676400" y="2286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Структурное подразделение государственного бюджетного образовательного учреждения Самарской области средней общеобразовательной школы № 2 «Образовательный центр» имени Героя Советского Союза И. Г. Краснова с. Большая Глушица муниципального района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Большеглушицкий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Самарской области «Детский сад «Одуванчик»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1722145" y="363143"/>
            <a:ext cx="569912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0675" marR="35560" indent="-154813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ПРИМЕРНАЯ </a:t>
            </a:r>
            <a:r>
              <a:rPr sz="22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МОДЕЛЬ </a:t>
            </a:r>
            <a:r>
              <a:rPr sz="2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КАЛЕНДАРНОГО </a:t>
            </a:r>
            <a:r>
              <a:rPr sz="2200" b="1" spc="-5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ПЛАНИРОВАНИЯ</a:t>
            </a:r>
            <a:endParaRPr sz="2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2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РАБОТЫ</a:t>
            </a:r>
            <a:r>
              <a:rPr sz="2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22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ДЕТЬМИ</a:t>
            </a:r>
            <a:endParaRPr sz="22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3074" name="Picture 2" descr="C:\Users\Таня\Desktop\наставник\план 2 половина дн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7939089" cy="370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735" y="938415"/>
            <a:ext cx="43567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ПЛАНИРОВАНИЕ</a:t>
            </a:r>
            <a:r>
              <a:rPr sz="3600" b="1" spc="-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–</a:t>
            </a:r>
            <a:endParaRPr sz="36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2782" y="1633220"/>
            <a:ext cx="7048500" cy="27802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425" marR="5080" indent="3175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заблаговременное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определение системы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и </a:t>
            </a:r>
            <a:r>
              <a:rPr sz="24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последовательности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осуществления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образовательной </a:t>
            </a:r>
            <a:r>
              <a:rPr sz="2400" spc="-5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работы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ДОО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с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указанием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2060"/>
                </a:solidFill>
                <a:latin typeface="Times New Roman"/>
                <a:cs typeface="Times New Roman"/>
              </a:rPr>
              <a:t>необходимых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условий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sz="24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средств,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2060"/>
                </a:solidFill>
                <a:latin typeface="Times New Roman"/>
                <a:cs typeface="Times New Roman"/>
              </a:rPr>
              <a:t>форм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и </a:t>
            </a:r>
            <a:r>
              <a:rPr sz="2400" spc="-20" dirty="0">
                <a:solidFill>
                  <a:srgbClr val="002060"/>
                </a:solidFill>
                <a:latin typeface="Times New Roman"/>
                <a:cs typeface="Times New Roman"/>
              </a:rPr>
              <a:t>методов.</a:t>
            </a:r>
            <a:endParaRPr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543050" marR="117475" indent="-1530985">
              <a:lnSpc>
                <a:spcPct val="100000"/>
              </a:lnSpc>
            </a:pP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Планирование</a:t>
            </a:r>
            <a:r>
              <a:rPr sz="2400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— основа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содержания</a:t>
            </a:r>
            <a:r>
              <a:rPr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 воспитательно- </a:t>
            </a:r>
            <a:r>
              <a:rPr sz="2400" spc="-5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работы</a:t>
            </a:r>
            <a:r>
              <a:rPr sz="2400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spc="-135" dirty="0">
                <a:solidFill>
                  <a:srgbClr val="002060"/>
                </a:solidFill>
                <a:latin typeface="Times New Roman"/>
                <a:cs typeface="Times New Roman"/>
              </a:rPr>
              <a:t>ДОУ.</a:t>
            </a:r>
            <a:endParaRPr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53665" y="2021662"/>
            <a:ext cx="5695315" cy="3855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0"/>
              </a:spcBef>
            </a:pPr>
            <a:r>
              <a:rPr sz="2800" b="1" i="1" spc="-10" dirty="0">
                <a:latin typeface="Times New Roman"/>
                <a:cs typeface="Times New Roman"/>
              </a:rPr>
              <a:t>Титульный</a:t>
            </a:r>
            <a:r>
              <a:rPr sz="2800" b="1" i="1" spc="-4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лист</a:t>
            </a:r>
            <a:endParaRPr sz="2800" dirty="0">
              <a:latin typeface="Times New Roman"/>
              <a:cs typeface="Times New Roman"/>
            </a:endParaRPr>
          </a:p>
          <a:p>
            <a:pPr marL="698500" marR="2675255" indent="1270" algn="ctr">
              <a:lnSpc>
                <a:spcPct val="117900"/>
              </a:lnSpc>
              <a:spcBef>
                <a:spcPts val="1820"/>
              </a:spcBef>
            </a:pPr>
            <a:r>
              <a:rPr sz="1300" spc="-10" dirty="0">
                <a:latin typeface="Times New Roman"/>
                <a:cs typeface="Times New Roman"/>
              </a:rPr>
              <a:t>КАЛЕНДАРНЫЙ </a:t>
            </a:r>
            <a:r>
              <a:rPr sz="1300" spc="-15" dirty="0">
                <a:latin typeface="Times New Roman"/>
                <a:cs typeface="Times New Roman"/>
              </a:rPr>
              <a:t>ПЛАН 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О</a:t>
            </a:r>
            <a:r>
              <a:rPr sz="1300" spc="-10" dirty="0">
                <a:latin typeface="Times New Roman"/>
                <a:cs typeface="Times New Roman"/>
              </a:rPr>
              <a:t>Б</a:t>
            </a:r>
            <a:r>
              <a:rPr sz="1300" spc="-5" dirty="0">
                <a:latin typeface="Times New Roman"/>
                <a:cs typeface="Times New Roman"/>
              </a:rPr>
              <a:t>Р</a:t>
            </a:r>
            <a:r>
              <a:rPr sz="1300" spc="-10" dirty="0">
                <a:latin typeface="Times New Roman"/>
                <a:cs typeface="Times New Roman"/>
              </a:rPr>
              <a:t>А</a:t>
            </a:r>
            <a:r>
              <a:rPr sz="1300" spc="-5" dirty="0">
                <a:latin typeface="Times New Roman"/>
                <a:cs typeface="Times New Roman"/>
              </a:rPr>
              <a:t>З</a:t>
            </a:r>
            <a:r>
              <a:rPr sz="1300" spc="-20" dirty="0">
                <a:latin typeface="Times New Roman"/>
                <a:cs typeface="Times New Roman"/>
              </a:rPr>
              <a:t>О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20" dirty="0">
                <a:latin typeface="Times New Roman"/>
                <a:cs typeface="Times New Roman"/>
              </a:rPr>
              <a:t>А</a:t>
            </a:r>
            <a:r>
              <a:rPr sz="1300" spc="-5" dirty="0">
                <a:latin typeface="Times New Roman"/>
                <a:cs typeface="Times New Roman"/>
              </a:rPr>
              <a:t>ТЕЛ</a:t>
            </a:r>
            <a:r>
              <a:rPr sz="1300" spc="-10" dirty="0">
                <a:latin typeface="Times New Roman"/>
                <a:cs typeface="Times New Roman"/>
              </a:rPr>
              <a:t>ЬН</a:t>
            </a:r>
            <a:r>
              <a:rPr sz="1300" spc="-20" dirty="0">
                <a:latin typeface="Times New Roman"/>
                <a:cs typeface="Times New Roman"/>
              </a:rPr>
              <a:t>О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Р</a:t>
            </a:r>
            <a:r>
              <a:rPr sz="1300" spc="-20" dirty="0">
                <a:latin typeface="Times New Roman"/>
                <a:cs typeface="Times New Roman"/>
              </a:rPr>
              <a:t>А</a:t>
            </a:r>
            <a:r>
              <a:rPr sz="1300" dirty="0">
                <a:latin typeface="Times New Roman"/>
                <a:cs typeface="Times New Roman"/>
              </a:rPr>
              <a:t>Б</a:t>
            </a:r>
            <a:r>
              <a:rPr sz="1300" spc="-20" dirty="0">
                <a:latin typeface="Times New Roman"/>
                <a:cs typeface="Times New Roman"/>
              </a:rPr>
              <a:t>О</a:t>
            </a:r>
            <a:r>
              <a:rPr sz="1300" spc="-5" dirty="0">
                <a:latin typeface="Times New Roman"/>
                <a:cs typeface="Times New Roman"/>
              </a:rPr>
              <a:t>Т</a:t>
            </a:r>
            <a:r>
              <a:rPr sz="1300" dirty="0">
                <a:latin typeface="Times New Roman"/>
                <a:cs typeface="Times New Roman"/>
              </a:rPr>
              <a:t>Ы</a:t>
            </a:r>
          </a:p>
          <a:p>
            <a:pPr marL="12700" marR="1987550" algn="ctr">
              <a:lnSpc>
                <a:spcPct val="117900"/>
              </a:lnSpc>
              <a:spcBef>
                <a:spcPts val="5"/>
              </a:spcBef>
              <a:tabLst>
                <a:tab pos="3216275" algn="l"/>
              </a:tabLst>
            </a:pP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lang="ru-RU" sz="13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3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подготовительной  </a:t>
            </a:r>
            <a:r>
              <a:rPr sz="1300" spc="-5" dirty="0" err="1" smtClean="0">
                <a:latin typeface="Times New Roman"/>
                <a:cs typeface="Times New Roman"/>
              </a:rPr>
              <a:t>г</a:t>
            </a:r>
            <a:r>
              <a:rPr sz="1300" dirty="0" err="1" smtClean="0">
                <a:latin typeface="Times New Roman"/>
                <a:cs typeface="Times New Roman"/>
              </a:rPr>
              <a:t>ру</a:t>
            </a:r>
            <a:r>
              <a:rPr sz="1300" spc="-20" dirty="0" err="1" smtClean="0">
                <a:latin typeface="Times New Roman"/>
                <a:cs typeface="Times New Roman"/>
              </a:rPr>
              <a:t>п</a:t>
            </a:r>
            <a:r>
              <a:rPr sz="1300" spc="-10" dirty="0" err="1" smtClean="0">
                <a:latin typeface="Times New Roman"/>
                <a:cs typeface="Times New Roman"/>
              </a:rPr>
              <a:t>п</a:t>
            </a:r>
            <a:r>
              <a:rPr sz="1300" dirty="0" err="1" smtClean="0">
                <a:latin typeface="Times New Roman"/>
                <a:cs typeface="Times New Roman"/>
              </a:rPr>
              <a:t>е</a:t>
            </a:r>
            <a:r>
              <a:rPr lang="ru-RU" sz="1300" dirty="0" smtClean="0">
                <a:latin typeface="Times New Roman"/>
                <a:cs typeface="Times New Roman"/>
              </a:rPr>
              <a:t> №1  «Гномики»</a:t>
            </a:r>
          </a:p>
          <a:p>
            <a:pPr marL="12700" marR="1987550" algn="ctr">
              <a:lnSpc>
                <a:spcPct val="117900"/>
              </a:lnSpc>
              <a:spcBef>
                <a:spcPts val="5"/>
              </a:spcBef>
              <a:tabLst>
                <a:tab pos="321627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 — «Детский сад «Одуванчик» ГБОУ СОШ №2 «ОЦ» с. Большая Глушица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987550" algn="ctr">
              <a:lnSpc>
                <a:spcPct val="117900"/>
              </a:lnSpc>
              <a:spcBef>
                <a:spcPts val="5"/>
              </a:spcBef>
              <a:tabLst>
                <a:tab pos="3216275" algn="l"/>
              </a:tabLst>
            </a:pPr>
            <a:r>
              <a:rPr lang="ru-RU" sz="1300" dirty="0">
                <a:latin typeface="Times New Roman"/>
                <a:cs typeface="Times New Roman"/>
              </a:rPr>
              <a:t>н</a:t>
            </a:r>
            <a:r>
              <a:rPr lang="ru-RU" sz="1300" dirty="0" smtClean="0">
                <a:latin typeface="Times New Roman"/>
                <a:cs typeface="Times New Roman"/>
              </a:rPr>
              <a:t>а  2019 – 2020г.</a:t>
            </a:r>
          </a:p>
          <a:p>
            <a:pPr marL="12700" marR="1987550" algn="ctr">
              <a:lnSpc>
                <a:spcPct val="117900"/>
              </a:lnSpc>
              <a:spcBef>
                <a:spcPts val="5"/>
              </a:spcBef>
              <a:tabLst>
                <a:tab pos="3216275" algn="l"/>
              </a:tabLst>
            </a:pPr>
            <a:endParaRPr lang="ru-RU" sz="1300" dirty="0">
              <a:latin typeface="Times New Roman"/>
              <a:cs typeface="Times New Roman"/>
            </a:endParaRPr>
          </a:p>
          <a:p>
            <a:pPr marL="12700" marR="1987550" algn="ctr">
              <a:lnSpc>
                <a:spcPct val="117900"/>
              </a:lnSpc>
              <a:spcBef>
                <a:spcPts val="5"/>
              </a:spcBef>
              <a:tabLst>
                <a:tab pos="3216275" algn="l"/>
              </a:tabLst>
            </a:pPr>
            <a:endParaRPr sz="1800" dirty="0">
              <a:latin typeface="Times New Roman"/>
              <a:cs typeface="Times New Roman"/>
            </a:endParaRPr>
          </a:p>
          <a:p>
            <a:pPr marL="2686685">
              <a:lnSpc>
                <a:spcPct val="100000"/>
              </a:lnSpc>
              <a:tabLst>
                <a:tab pos="5681980" algn="l"/>
              </a:tabLst>
            </a:pPr>
            <a:r>
              <a:rPr sz="1300" spc="-10" dirty="0">
                <a:latin typeface="Times New Roman"/>
                <a:cs typeface="Times New Roman"/>
              </a:rPr>
              <a:t>Воспитатели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527810" marR="3505835" indent="-1270" algn="ctr">
              <a:lnSpc>
                <a:spcPct val="117900"/>
              </a:lnSpc>
            </a:pPr>
            <a:r>
              <a:rPr sz="1300" spc="-10" dirty="0">
                <a:latin typeface="Times New Roman"/>
                <a:cs typeface="Times New Roman"/>
              </a:rPr>
              <a:t>Начат: 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О</a:t>
            </a:r>
            <a:r>
              <a:rPr sz="1300" spc="-15" dirty="0">
                <a:latin typeface="Times New Roman"/>
                <a:cs typeface="Times New Roman"/>
              </a:rPr>
              <a:t>к</a:t>
            </a:r>
            <a:r>
              <a:rPr sz="1300" dirty="0">
                <a:latin typeface="Times New Roman"/>
                <a:cs typeface="Times New Roman"/>
              </a:rPr>
              <a:t>о</a:t>
            </a:r>
            <a:r>
              <a:rPr sz="1300" spc="-10" dirty="0">
                <a:latin typeface="Times New Roman"/>
                <a:cs typeface="Times New Roman"/>
              </a:rPr>
              <a:t>н</a:t>
            </a:r>
            <a:r>
              <a:rPr sz="1300" spc="-15" dirty="0">
                <a:latin typeface="Times New Roman"/>
                <a:cs typeface="Times New Roman"/>
              </a:rPr>
              <a:t>ч</a:t>
            </a:r>
            <a:r>
              <a:rPr sz="1300" dirty="0">
                <a:latin typeface="Times New Roman"/>
                <a:cs typeface="Times New Roman"/>
              </a:rPr>
              <a:t>е</a:t>
            </a:r>
            <a:r>
              <a:rPr sz="1300" spc="-20" dirty="0">
                <a:latin typeface="Times New Roman"/>
                <a:cs typeface="Times New Roman"/>
              </a:rPr>
              <a:t>н</a:t>
            </a:r>
            <a:r>
              <a:rPr sz="13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30480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5" dirty="0" smtClean="0">
                <a:solidFill>
                  <a:srgbClr val="002060"/>
                </a:solidFill>
              </a:rPr>
              <a:t>АЛГОРИТМ СОСТАВЛЕНИЯ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КАЛЕНДАРНОГО</a:t>
            </a:r>
            <a:r>
              <a:rPr lang="ru-RU" sz="2000" b="1" spc="5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ПЛАНА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ВОСПИТАТЕЛЯ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ДОШКОЛЬНОГО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ОБРАЗОВАТЕЛЬНОГО</a:t>
            </a:r>
            <a:r>
              <a:rPr lang="ru-RU" sz="2000" b="1" spc="-10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УЧРЕЖДЕНИЯ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295400"/>
            <a:ext cx="67068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СПИСОК</a:t>
            </a:r>
            <a:r>
              <a:rPr sz="24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ДЕТЕЙ</a:t>
            </a:r>
            <a:endParaRPr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62200" y="1905000"/>
          <a:ext cx="4114800" cy="2663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</a:tblGrid>
              <a:tr h="534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3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3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3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3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3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3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24000" y="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5" dirty="0" smtClean="0">
                <a:solidFill>
                  <a:srgbClr val="002060"/>
                </a:solidFill>
              </a:rPr>
              <a:t>АЛГОРИТМ СОСТАВЛЕНИЯ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КАЛЕНДАРНОГО</a:t>
            </a:r>
            <a:r>
              <a:rPr lang="ru-RU" sz="2000" b="1" spc="5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ПЛАНА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ВОСПИТАТЕЛЯ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ДОШКОЛЬНОГО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ОБРАЗОВАТЕЛЬНОГО</a:t>
            </a:r>
            <a:r>
              <a:rPr lang="ru-RU" sz="2000" b="1" spc="-10" dirty="0" smtClean="0">
                <a:solidFill>
                  <a:srgbClr val="002060"/>
                </a:solidFill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</a:rPr>
              <a:t>УЧРЕЖДЕНИЯ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5755" y="0"/>
            <a:ext cx="1096010" cy="6858000"/>
            <a:chOff x="275755" y="0"/>
            <a:chExt cx="1096010" cy="6858000"/>
          </a:xfrm>
        </p:grpSpPr>
        <p:sp>
          <p:nvSpPr>
            <p:cNvPr id="3" name="object 3"/>
            <p:cNvSpPr/>
            <p:nvPr/>
          </p:nvSpPr>
          <p:spPr>
            <a:xfrm>
              <a:off x="380885" y="0"/>
              <a:ext cx="610235" cy="6858000"/>
            </a:xfrm>
            <a:custGeom>
              <a:avLst/>
              <a:gdLst/>
              <a:ahLst/>
              <a:cxnLst/>
              <a:rect l="l" t="t" r="r" b="b"/>
              <a:pathLst>
                <a:path w="610235" h="6858000">
                  <a:moveTo>
                    <a:pt x="60982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04914" y="6858000"/>
                  </a:lnTo>
                  <a:lnTo>
                    <a:pt x="609828" y="6858000"/>
                  </a:lnTo>
                  <a:lnTo>
                    <a:pt x="609828" y="0"/>
                  </a:lnTo>
                  <a:close/>
                </a:path>
              </a:pathLst>
            </a:custGeom>
            <a:solidFill>
              <a:srgbClr val="FDC2AD">
                <a:alpha val="5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5755" y="0"/>
              <a:ext cx="104775" cy="6858000"/>
            </a:xfrm>
            <a:custGeom>
              <a:avLst/>
              <a:gdLst/>
              <a:ahLst/>
              <a:cxnLst/>
              <a:rect l="l" t="t" r="r" b="b"/>
              <a:pathLst>
                <a:path w="104775" h="6858000">
                  <a:moveTo>
                    <a:pt x="10476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2565" y="6858000"/>
                  </a:lnTo>
                  <a:lnTo>
                    <a:pt x="104762" y="6858000"/>
                  </a:lnTo>
                  <a:lnTo>
                    <a:pt x="104762" y="0"/>
                  </a:lnTo>
                  <a:close/>
                </a:path>
              </a:pathLst>
            </a:custGeom>
            <a:solidFill>
              <a:srgbClr val="FFD8CD">
                <a:alpha val="35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0358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524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440" y="6858000"/>
                  </a:lnTo>
                  <a:lnTo>
                    <a:pt x="182524" y="6858000"/>
                  </a:lnTo>
                  <a:lnTo>
                    <a:pt x="182524" y="0"/>
                  </a:lnTo>
                  <a:close/>
                </a:path>
              </a:pathLst>
            </a:custGeom>
            <a:solidFill>
              <a:srgbClr val="FFD8C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41196" y="0"/>
              <a:ext cx="230504" cy="6858000"/>
            </a:xfrm>
            <a:custGeom>
              <a:avLst/>
              <a:gdLst/>
              <a:ahLst/>
              <a:cxnLst/>
              <a:rect l="l" t="t" r="r" b="b"/>
              <a:pathLst>
                <a:path w="230505" h="6858000">
                  <a:moveTo>
                    <a:pt x="23004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15201" y="6858000"/>
                  </a:lnTo>
                  <a:lnTo>
                    <a:pt x="230047" y="6858000"/>
                  </a:lnTo>
                  <a:lnTo>
                    <a:pt x="230047" y="0"/>
                  </a:lnTo>
                  <a:close/>
                </a:path>
              </a:pathLst>
            </a:custGeom>
            <a:solidFill>
              <a:srgbClr val="FFECE7">
                <a:alpha val="7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0619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2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25303" y="0"/>
            <a:ext cx="118110" cy="6858000"/>
            <a:chOff x="825303" y="0"/>
            <a:chExt cx="118110" cy="6858000"/>
          </a:xfrm>
        </p:grpSpPr>
        <p:sp>
          <p:nvSpPr>
            <p:cNvPr id="9" name="object 9"/>
            <p:cNvSpPr/>
            <p:nvPr/>
          </p:nvSpPr>
          <p:spPr>
            <a:xfrm>
              <a:off x="914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57239">
              <a:solidFill>
                <a:srgbClr val="FFEC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53922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57239">
              <a:solidFill>
                <a:srgbClr val="FDC2A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727276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284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668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5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1376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239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609117" y="0"/>
            <a:ext cx="1661795" cy="6858000"/>
            <a:chOff x="609117" y="0"/>
            <a:chExt cx="1661795" cy="6858000"/>
          </a:xfrm>
        </p:grpSpPr>
        <p:sp>
          <p:nvSpPr>
            <p:cNvPr id="15" name="object 15"/>
            <p:cNvSpPr/>
            <p:nvPr/>
          </p:nvSpPr>
          <p:spPr>
            <a:xfrm>
              <a:off x="1218958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595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8163" y="6858000"/>
                  </a:lnTo>
                  <a:lnTo>
                    <a:pt x="75958" y="6858000"/>
                  </a:lnTo>
                  <a:lnTo>
                    <a:pt x="75958" y="0"/>
                  </a:lnTo>
                  <a:close/>
                </a:path>
              </a:pathLst>
            </a:custGeom>
            <a:solidFill>
              <a:srgbClr val="FDC2AD">
                <a:alpha val="5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9117" y="3429000"/>
              <a:ext cx="1343025" cy="2080260"/>
            </a:xfrm>
            <a:custGeom>
              <a:avLst/>
              <a:gdLst/>
              <a:ahLst/>
              <a:cxnLst/>
              <a:rect l="l" t="t" r="r" b="b"/>
              <a:pathLst>
                <a:path w="1343025" h="2080260">
                  <a:moveTo>
                    <a:pt x="1295996" y="648004"/>
                  </a:moveTo>
                  <a:lnTo>
                    <a:pt x="1294168" y="599173"/>
                  </a:lnTo>
                  <a:lnTo>
                    <a:pt x="1288745" y="551078"/>
                  </a:lnTo>
                  <a:lnTo>
                    <a:pt x="1279753" y="503605"/>
                  </a:lnTo>
                  <a:lnTo>
                    <a:pt x="1267256" y="456933"/>
                  </a:lnTo>
                  <a:lnTo>
                    <a:pt x="1251305" y="411314"/>
                  </a:lnTo>
                  <a:lnTo>
                    <a:pt x="1231950" y="366928"/>
                  </a:lnTo>
                  <a:lnTo>
                    <a:pt x="1209243" y="324002"/>
                  </a:lnTo>
                  <a:lnTo>
                    <a:pt x="1183360" y="282790"/>
                  </a:lnTo>
                  <a:lnTo>
                    <a:pt x="1154582" y="243789"/>
                  </a:lnTo>
                  <a:lnTo>
                    <a:pt x="1123048" y="207124"/>
                  </a:lnTo>
                  <a:lnTo>
                    <a:pt x="1088872" y="172961"/>
                  </a:lnTo>
                  <a:lnTo>
                    <a:pt x="1052220" y="141414"/>
                  </a:lnTo>
                  <a:lnTo>
                    <a:pt x="1013218" y="112636"/>
                  </a:lnTo>
                  <a:lnTo>
                    <a:pt x="972007" y="86753"/>
                  </a:lnTo>
                  <a:lnTo>
                    <a:pt x="928966" y="64046"/>
                  </a:lnTo>
                  <a:lnTo>
                    <a:pt x="884529" y="44691"/>
                  </a:lnTo>
                  <a:lnTo>
                    <a:pt x="838885" y="28740"/>
                  </a:lnTo>
                  <a:lnTo>
                    <a:pt x="792213" y="16243"/>
                  </a:lnTo>
                  <a:lnTo>
                    <a:pt x="744728" y="7251"/>
                  </a:lnTo>
                  <a:lnTo>
                    <a:pt x="696582" y="1828"/>
                  </a:lnTo>
                  <a:lnTo>
                    <a:pt x="648004" y="0"/>
                  </a:lnTo>
                  <a:lnTo>
                    <a:pt x="599401" y="1828"/>
                  </a:lnTo>
                  <a:lnTo>
                    <a:pt x="551268" y="7251"/>
                  </a:lnTo>
                  <a:lnTo>
                    <a:pt x="503770" y="16243"/>
                  </a:lnTo>
                  <a:lnTo>
                    <a:pt x="457111" y="28740"/>
                  </a:lnTo>
                  <a:lnTo>
                    <a:pt x="411467" y="44691"/>
                  </a:lnTo>
                  <a:lnTo>
                    <a:pt x="367030" y="64046"/>
                  </a:lnTo>
                  <a:lnTo>
                    <a:pt x="324002" y="86753"/>
                  </a:lnTo>
                  <a:lnTo>
                    <a:pt x="282778" y="112636"/>
                  </a:lnTo>
                  <a:lnTo>
                    <a:pt x="243776" y="141414"/>
                  </a:lnTo>
                  <a:lnTo>
                    <a:pt x="207124" y="172961"/>
                  </a:lnTo>
                  <a:lnTo>
                    <a:pt x="172948" y="207124"/>
                  </a:lnTo>
                  <a:lnTo>
                    <a:pt x="141401" y="243789"/>
                  </a:lnTo>
                  <a:lnTo>
                    <a:pt x="112636" y="282790"/>
                  </a:lnTo>
                  <a:lnTo>
                    <a:pt x="86766" y="324002"/>
                  </a:lnTo>
                  <a:lnTo>
                    <a:pt x="64046" y="366928"/>
                  </a:lnTo>
                  <a:lnTo>
                    <a:pt x="44678" y="411314"/>
                  </a:lnTo>
                  <a:lnTo>
                    <a:pt x="28727" y="456971"/>
                  </a:lnTo>
                  <a:lnTo>
                    <a:pt x="16230" y="503669"/>
                  </a:lnTo>
                  <a:lnTo>
                    <a:pt x="7239" y="551218"/>
                  </a:lnTo>
                  <a:lnTo>
                    <a:pt x="1816" y="599401"/>
                  </a:lnTo>
                  <a:lnTo>
                    <a:pt x="0" y="648004"/>
                  </a:lnTo>
                  <a:lnTo>
                    <a:pt x="1816" y="696480"/>
                  </a:lnTo>
                  <a:lnTo>
                    <a:pt x="7239" y="744575"/>
                  </a:lnTo>
                  <a:lnTo>
                    <a:pt x="16230" y="792048"/>
                  </a:lnTo>
                  <a:lnTo>
                    <a:pt x="28727" y="838720"/>
                  </a:lnTo>
                  <a:lnTo>
                    <a:pt x="44678" y="884339"/>
                  </a:lnTo>
                  <a:lnTo>
                    <a:pt x="64046" y="928725"/>
                  </a:lnTo>
                  <a:lnTo>
                    <a:pt x="86766" y="971638"/>
                  </a:lnTo>
                  <a:lnTo>
                    <a:pt x="112636" y="1012863"/>
                  </a:lnTo>
                  <a:lnTo>
                    <a:pt x="141401" y="1051864"/>
                  </a:lnTo>
                  <a:lnTo>
                    <a:pt x="172948" y="1088517"/>
                  </a:lnTo>
                  <a:lnTo>
                    <a:pt x="207124" y="1122692"/>
                  </a:lnTo>
                  <a:lnTo>
                    <a:pt x="243776" y="1154239"/>
                  </a:lnTo>
                  <a:lnTo>
                    <a:pt x="282778" y="1183005"/>
                  </a:lnTo>
                  <a:lnTo>
                    <a:pt x="324002" y="1208874"/>
                  </a:lnTo>
                  <a:lnTo>
                    <a:pt x="367030" y="1231595"/>
                  </a:lnTo>
                  <a:lnTo>
                    <a:pt x="411467" y="1250962"/>
                  </a:lnTo>
                  <a:lnTo>
                    <a:pt x="457111" y="1266913"/>
                  </a:lnTo>
                  <a:lnTo>
                    <a:pt x="503770" y="1279410"/>
                  </a:lnTo>
                  <a:lnTo>
                    <a:pt x="551268" y="1288402"/>
                  </a:lnTo>
                  <a:lnTo>
                    <a:pt x="599401" y="1293825"/>
                  </a:lnTo>
                  <a:lnTo>
                    <a:pt x="648004" y="1295641"/>
                  </a:lnTo>
                  <a:lnTo>
                    <a:pt x="696582" y="1293825"/>
                  </a:lnTo>
                  <a:lnTo>
                    <a:pt x="744728" y="1288402"/>
                  </a:lnTo>
                  <a:lnTo>
                    <a:pt x="792213" y="1279410"/>
                  </a:lnTo>
                  <a:lnTo>
                    <a:pt x="838885" y="1266913"/>
                  </a:lnTo>
                  <a:lnTo>
                    <a:pt x="884529" y="1250962"/>
                  </a:lnTo>
                  <a:lnTo>
                    <a:pt x="928966" y="1231595"/>
                  </a:lnTo>
                  <a:lnTo>
                    <a:pt x="972007" y="1208874"/>
                  </a:lnTo>
                  <a:lnTo>
                    <a:pt x="1013218" y="1183005"/>
                  </a:lnTo>
                  <a:lnTo>
                    <a:pt x="1052220" y="1154239"/>
                  </a:lnTo>
                  <a:lnTo>
                    <a:pt x="1088872" y="1122692"/>
                  </a:lnTo>
                  <a:lnTo>
                    <a:pt x="1123048" y="1088517"/>
                  </a:lnTo>
                  <a:lnTo>
                    <a:pt x="1154582" y="1051864"/>
                  </a:lnTo>
                  <a:lnTo>
                    <a:pt x="1183360" y="1012863"/>
                  </a:lnTo>
                  <a:lnTo>
                    <a:pt x="1209243" y="971638"/>
                  </a:lnTo>
                  <a:lnTo>
                    <a:pt x="1231950" y="928725"/>
                  </a:lnTo>
                  <a:lnTo>
                    <a:pt x="1251305" y="884339"/>
                  </a:lnTo>
                  <a:lnTo>
                    <a:pt x="1267256" y="838720"/>
                  </a:lnTo>
                  <a:lnTo>
                    <a:pt x="1279753" y="792048"/>
                  </a:lnTo>
                  <a:lnTo>
                    <a:pt x="1288745" y="744575"/>
                  </a:lnTo>
                  <a:lnTo>
                    <a:pt x="1294168" y="696480"/>
                  </a:lnTo>
                  <a:lnTo>
                    <a:pt x="1295996" y="648004"/>
                  </a:lnTo>
                  <a:close/>
                </a:path>
                <a:path w="1343025" h="2080260">
                  <a:moveTo>
                    <a:pt x="1342440" y="1759318"/>
                  </a:moveTo>
                  <a:lnTo>
                    <a:pt x="1339684" y="1717078"/>
                  </a:lnTo>
                  <a:lnTo>
                    <a:pt x="1331544" y="1676031"/>
                  </a:lnTo>
                  <a:lnTo>
                    <a:pt x="1318133" y="1636407"/>
                  </a:lnTo>
                  <a:lnTo>
                    <a:pt x="1299603" y="1598764"/>
                  </a:lnTo>
                  <a:lnTo>
                    <a:pt x="1276096" y="1563712"/>
                  </a:lnTo>
                  <a:lnTo>
                    <a:pt x="1248435" y="1532216"/>
                  </a:lnTo>
                  <a:lnTo>
                    <a:pt x="1216926" y="1504556"/>
                  </a:lnTo>
                  <a:lnTo>
                    <a:pt x="1181887" y="1481035"/>
                  </a:lnTo>
                  <a:lnTo>
                    <a:pt x="1144231" y="1462506"/>
                  </a:lnTo>
                  <a:lnTo>
                    <a:pt x="1104569" y="1449095"/>
                  </a:lnTo>
                  <a:lnTo>
                    <a:pt x="1063409" y="1440954"/>
                  </a:lnTo>
                  <a:lnTo>
                    <a:pt x="1021321" y="1438198"/>
                  </a:lnTo>
                  <a:lnTo>
                    <a:pt x="979424" y="1440954"/>
                  </a:lnTo>
                  <a:lnTo>
                    <a:pt x="938377" y="1449095"/>
                  </a:lnTo>
                  <a:lnTo>
                    <a:pt x="898753" y="1462506"/>
                  </a:lnTo>
                  <a:lnTo>
                    <a:pt x="861123" y="1481035"/>
                  </a:lnTo>
                  <a:lnTo>
                    <a:pt x="826071" y="1504556"/>
                  </a:lnTo>
                  <a:lnTo>
                    <a:pt x="794562" y="1532204"/>
                  </a:lnTo>
                  <a:lnTo>
                    <a:pt x="766902" y="1563712"/>
                  </a:lnTo>
                  <a:lnTo>
                    <a:pt x="743407" y="1598764"/>
                  </a:lnTo>
                  <a:lnTo>
                    <a:pt x="724865" y="1636407"/>
                  </a:lnTo>
                  <a:lnTo>
                    <a:pt x="711441" y="1676069"/>
                  </a:lnTo>
                  <a:lnTo>
                    <a:pt x="703300" y="1717230"/>
                  </a:lnTo>
                  <a:lnTo>
                    <a:pt x="700557" y="1759318"/>
                  </a:lnTo>
                  <a:lnTo>
                    <a:pt x="703300" y="1801215"/>
                  </a:lnTo>
                  <a:lnTo>
                    <a:pt x="711441" y="1842262"/>
                  </a:lnTo>
                  <a:lnTo>
                    <a:pt x="724865" y="1881886"/>
                  </a:lnTo>
                  <a:lnTo>
                    <a:pt x="743407" y="1919516"/>
                  </a:lnTo>
                  <a:lnTo>
                    <a:pt x="766902" y="1954568"/>
                  </a:lnTo>
                  <a:lnTo>
                    <a:pt x="794562" y="1986076"/>
                  </a:lnTo>
                  <a:lnTo>
                    <a:pt x="826071" y="2013737"/>
                  </a:lnTo>
                  <a:lnTo>
                    <a:pt x="861123" y="2037245"/>
                  </a:lnTo>
                  <a:lnTo>
                    <a:pt x="898766" y="2055787"/>
                  </a:lnTo>
                  <a:lnTo>
                    <a:pt x="938428" y="2069198"/>
                  </a:lnTo>
                  <a:lnTo>
                    <a:pt x="979576" y="2077339"/>
                  </a:lnTo>
                  <a:lnTo>
                    <a:pt x="1021664" y="2080082"/>
                  </a:lnTo>
                  <a:lnTo>
                    <a:pt x="1063561" y="2077339"/>
                  </a:lnTo>
                  <a:lnTo>
                    <a:pt x="1104607" y="2069198"/>
                  </a:lnTo>
                  <a:lnTo>
                    <a:pt x="1144244" y="2055787"/>
                  </a:lnTo>
                  <a:lnTo>
                    <a:pt x="1181887" y="2037245"/>
                  </a:lnTo>
                  <a:lnTo>
                    <a:pt x="1216926" y="2013737"/>
                  </a:lnTo>
                  <a:lnTo>
                    <a:pt x="1248435" y="1986076"/>
                  </a:lnTo>
                  <a:lnTo>
                    <a:pt x="1276096" y="1954568"/>
                  </a:lnTo>
                  <a:lnTo>
                    <a:pt x="1299603" y="1919516"/>
                  </a:lnTo>
                  <a:lnTo>
                    <a:pt x="1318133" y="1881886"/>
                  </a:lnTo>
                  <a:lnTo>
                    <a:pt x="1331544" y="1842262"/>
                  </a:lnTo>
                  <a:lnTo>
                    <a:pt x="1339684" y="1801215"/>
                  </a:lnTo>
                  <a:lnTo>
                    <a:pt x="1342440" y="1759318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0434" y="5500446"/>
              <a:ext cx="138607" cy="13679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663204" y="4495317"/>
              <a:ext cx="607695" cy="1567815"/>
            </a:xfrm>
            <a:custGeom>
              <a:avLst/>
              <a:gdLst/>
              <a:ahLst/>
              <a:cxnLst/>
              <a:rect l="l" t="t" r="r" b="b"/>
              <a:pathLst>
                <a:path w="607694" h="1567814">
                  <a:moveTo>
                    <a:pt x="275031" y="1429918"/>
                  </a:moveTo>
                  <a:lnTo>
                    <a:pt x="264553" y="1377327"/>
                  </a:lnTo>
                  <a:lnTo>
                    <a:pt x="234708" y="1332725"/>
                  </a:lnTo>
                  <a:lnTo>
                    <a:pt x="190106" y="1302893"/>
                  </a:lnTo>
                  <a:lnTo>
                    <a:pt x="137515" y="1292402"/>
                  </a:lnTo>
                  <a:lnTo>
                    <a:pt x="119532" y="1293609"/>
                  </a:lnTo>
                  <a:lnTo>
                    <a:pt x="68757" y="1310767"/>
                  </a:lnTo>
                  <a:lnTo>
                    <a:pt x="28448" y="1346200"/>
                  </a:lnTo>
                  <a:lnTo>
                    <a:pt x="4711" y="1394333"/>
                  </a:lnTo>
                  <a:lnTo>
                    <a:pt x="0" y="1429918"/>
                  </a:lnTo>
                  <a:lnTo>
                    <a:pt x="1193" y="1447914"/>
                  </a:lnTo>
                  <a:lnTo>
                    <a:pt x="18351" y="1498688"/>
                  </a:lnTo>
                  <a:lnTo>
                    <a:pt x="53784" y="1538986"/>
                  </a:lnTo>
                  <a:lnTo>
                    <a:pt x="101917" y="1562722"/>
                  </a:lnTo>
                  <a:lnTo>
                    <a:pt x="137515" y="1567446"/>
                  </a:lnTo>
                  <a:lnTo>
                    <a:pt x="155486" y="1566252"/>
                  </a:lnTo>
                  <a:lnTo>
                    <a:pt x="206273" y="1549082"/>
                  </a:lnTo>
                  <a:lnTo>
                    <a:pt x="246570" y="1513649"/>
                  </a:lnTo>
                  <a:lnTo>
                    <a:pt x="270306" y="1465529"/>
                  </a:lnTo>
                  <a:lnTo>
                    <a:pt x="275031" y="1429918"/>
                  </a:lnTo>
                  <a:close/>
                </a:path>
                <a:path w="607694" h="1567814">
                  <a:moveTo>
                    <a:pt x="607314" y="182880"/>
                  </a:moveTo>
                  <a:lnTo>
                    <a:pt x="601141" y="135547"/>
                  </a:lnTo>
                  <a:lnTo>
                    <a:pt x="582841" y="91440"/>
                  </a:lnTo>
                  <a:lnTo>
                    <a:pt x="553669" y="53644"/>
                  </a:lnTo>
                  <a:lnTo>
                    <a:pt x="515874" y="24485"/>
                  </a:lnTo>
                  <a:lnTo>
                    <a:pt x="471944" y="6172"/>
                  </a:lnTo>
                  <a:lnTo>
                    <a:pt x="424789" y="0"/>
                  </a:lnTo>
                  <a:lnTo>
                    <a:pt x="400723" y="1549"/>
                  </a:lnTo>
                  <a:lnTo>
                    <a:pt x="354774" y="13830"/>
                  </a:lnTo>
                  <a:lnTo>
                    <a:pt x="313474" y="37884"/>
                  </a:lnTo>
                  <a:lnTo>
                    <a:pt x="279793" y="71577"/>
                  </a:lnTo>
                  <a:lnTo>
                    <a:pt x="255727" y="112928"/>
                  </a:lnTo>
                  <a:lnTo>
                    <a:pt x="243446" y="158978"/>
                  </a:lnTo>
                  <a:lnTo>
                    <a:pt x="241909" y="182880"/>
                  </a:lnTo>
                  <a:lnTo>
                    <a:pt x="243446" y="206794"/>
                  </a:lnTo>
                  <a:lnTo>
                    <a:pt x="255727" y="252857"/>
                  </a:lnTo>
                  <a:lnTo>
                    <a:pt x="279793" y="294208"/>
                  </a:lnTo>
                  <a:lnTo>
                    <a:pt x="313474" y="327888"/>
                  </a:lnTo>
                  <a:lnTo>
                    <a:pt x="354774" y="351942"/>
                  </a:lnTo>
                  <a:lnTo>
                    <a:pt x="400723" y="364223"/>
                  </a:lnTo>
                  <a:lnTo>
                    <a:pt x="424789" y="365760"/>
                  </a:lnTo>
                  <a:lnTo>
                    <a:pt x="448640" y="364223"/>
                  </a:lnTo>
                  <a:lnTo>
                    <a:pt x="494449" y="351942"/>
                  </a:lnTo>
                  <a:lnTo>
                    <a:pt x="535749" y="327888"/>
                  </a:lnTo>
                  <a:lnTo>
                    <a:pt x="569429" y="294208"/>
                  </a:lnTo>
                  <a:lnTo>
                    <a:pt x="593483" y="252857"/>
                  </a:lnTo>
                  <a:lnTo>
                    <a:pt x="605764" y="206794"/>
                  </a:lnTo>
                  <a:lnTo>
                    <a:pt x="607314" y="18288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416936" y="21856"/>
            <a:ext cx="32746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ПЛАН </a:t>
            </a:r>
            <a:r>
              <a:rPr b="1" spc="-70" dirty="0">
                <a:solidFill>
                  <a:srgbClr val="002060"/>
                </a:solidFill>
                <a:latin typeface="Times New Roman"/>
                <a:cs typeface="Times New Roman"/>
              </a:rPr>
              <a:t>РАБОТЫ </a:t>
            </a:r>
            <a:r>
              <a:rPr b="1" dirty="0">
                <a:solidFill>
                  <a:srgbClr val="002060"/>
                </a:solidFill>
                <a:latin typeface="Times New Roman"/>
                <a:cs typeface="Times New Roman"/>
              </a:rPr>
              <a:t>С </a:t>
            </a:r>
            <a:r>
              <a:rPr b="1" spc="-7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РОДИТЕЛЯМИ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489301" y="1128864"/>
            <a:ext cx="5530850" cy="540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843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Работа </a:t>
            </a:r>
            <a:r>
              <a:rPr sz="1800" b="1" spc="-25" dirty="0">
                <a:solidFill>
                  <a:srgbClr val="565E6C"/>
                </a:solidFill>
                <a:latin typeface="Times New Roman"/>
                <a:cs typeface="Times New Roman"/>
              </a:rPr>
              <a:t>может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 быть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расписана 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в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различных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формах </a:t>
            </a:r>
            <a:r>
              <a:rPr sz="1800" b="1" spc="-434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проведения: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родительские</a:t>
            </a:r>
            <a:r>
              <a:rPr sz="1800" b="1" spc="-25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собрания,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5" dirty="0">
                <a:solidFill>
                  <a:srgbClr val="565E6C"/>
                </a:solidFill>
                <a:latin typeface="Times New Roman"/>
                <a:cs typeface="Times New Roman"/>
              </a:rPr>
              <a:t>консультации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(индивидуальные,</a:t>
            </a:r>
            <a:r>
              <a:rPr sz="1800" b="1" spc="15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65E6C"/>
                </a:solidFill>
                <a:latin typeface="Times New Roman"/>
                <a:cs typeface="Times New Roman"/>
              </a:rPr>
              <a:t>групповые),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семинары-практикумы,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тематические</a:t>
            </a:r>
            <a:r>
              <a:rPr sz="1800" b="1" spc="-3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выставки,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59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эпизодические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беседы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с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родителями,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клубы</a:t>
            </a:r>
            <a:r>
              <a:rPr sz="1800" b="1" spc="-15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по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интересам,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совместные</a:t>
            </a:r>
            <a:r>
              <a:rPr sz="1800" b="1" spc="-2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праздники,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развлечения</a:t>
            </a:r>
            <a:r>
              <a:rPr sz="1800" b="1" spc="-2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и</a:t>
            </a:r>
            <a:r>
              <a:rPr sz="1800" b="1" spc="-2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досуги,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5" dirty="0">
                <a:solidFill>
                  <a:srgbClr val="565E6C"/>
                </a:solidFill>
                <a:latin typeface="Times New Roman"/>
                <a:cs typeface="Times New Roman"/>
              </a:rPr>
              <a:t>анкетирование,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родительские</a:t>
            </a:r>
            <a:r>
              <a:rPr sz="1800" b="1" spc="-3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посиделки,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590"/>
              </a:spcBef>
              <a:buChar char="•"/>
              <a:tabLst>
                <a:tab pos="151130" algn="l"/>
              </a:tabLst>
            </a:pP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экскурсии,</a:t>
            </a:r>
            <a:endParaRPr sz="1800" dirty="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туристические</a:t>
            </a:r>
            <a:r>
              <a:rPr sz="1800" b="1" spc="-20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rgbClr val="565E6C"/>
                </a:solidFill>
                <a:latin typeface="Times New Roman"/>
                <a:cs typeface="Times New Roman"/>
              </a:rPr>
              <a:t>походы,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har char="•"/>
              <a:tabLst>
                <a:tab pos="151130" algn="l"/>
              </a:tabLst>
            </a:pP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участие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родителей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в 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общественной жизни </a:t>
            </a:r>
            <a:r>
              <a:rPr sz="1800" b="1" spc="-10" dirty="0">
                <a:solidFill>
                  <a:srgbClr val="565E6C"/>
                </a:solidFill>
                <a:latin typeface="Times New Roman"/>
                <a:cs typeface="Times New Roman"/>
              </a:rPr>
              <a:t>группы</a:t>
            </a:r>
            <a:r>
              <a:rPr sz="1800" b="1" spc="-5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65E6C"/>
                </a:solidFill>
                <a:latin typeface="Times New Roman"/>
                <a:cs typeface="Times New Roman"/>
              </a:rPr>
              <a:t>и </a:t>
            </a:r>
            <a:r>
              <a:rPr sz="1800" b="1" spc="-434" dirty="0">
                <a:solidFill>
                  <a:srgbClr val="565E6C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65E6C"/>
                </a:solidFill>
                <a:latin typeface="Times New Roman"/>
                <a:cs typeface="Times New Roman"/>
              </a:rPr>
              <a:t>прочее.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143000"/>
            <a:ext cx="715073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1285" algn="ctr">
              <a:lnSpc>
                <a:spcPts val="2400"/>
              </a:lnSpc>
              <a:spcBef>
                <a:spcPts val="100"/>
              </a:spcBef>
            </a:pPr>
            <a:r>
              <a:rPr sz="20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РАСПИСАНИЕ</a:t>
            </a:r>
            <a:endParaRPr sz="20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0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0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ДЕЯТЕЛЬНОСТИ</a:t>
            </a:r>
            <a:r>
              <a:rPr sz="20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ВОСПИТАТЕЛЯ</a:t>
            </a:r>
            <a:r>
              <a:rPr sz="20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С </a:t>
            </a:r>
            <a:r>
              <a:rPr sz="2000" b="1" spc="-484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ДЕТЬМИ</a:t>
            </a:r>
            <a:endParaRPr sz="2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400" y="2514600"/>
          <a:ext cx="7981949" cy="3020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645"/>
                <a:gridCol w="3244214"/>
                <a:gridCol w="2244090"/>
              </a:tblGrid>
              <a:tr h="309277">
                <a:tc>
                  <a:txBody>
                    <a:bodyPr/>
                    <a:lstStyle/>
                    <a:p>
                      <a:pPr marL="31750">
                        <a:lnSpc>
                          <a:spcPts val="2135"/>
                        </a:lnSpc>
                      </a:pPr>
                      <a:r>
                        <a:rPr sz="1950" spc="-5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ПОНЕДЕЛЬНИК</a:t>
                      </a:r>
                      <a:endParaRPr sz="195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0625">
                        <a:lnSpc>
                          <a:spcPts val="2135"/>
                        </a:lnSpc>
                      </a:pPr>
                      <a:r>
                        <a:rPr sz="1950" spc="-5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ВТОРНИК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135"/>
                        </a:lnSpc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СРЕДА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183642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64922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950" spc="1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180590" algn="l"/>
                        </a:tabLst>
                      </a:pPr>
                      <a:r>
                        <a:rPr sz="1950" spc="5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950" u="sng" spc="5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183642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64922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950" spc="1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180590" algn="l"/>
                        </a:tabLst>
                      </a:pPr>
                      <a:r>
                        <a:rPr sz="1950" spc="5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950" u="sng" spc="5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</a:tr>
              <a:tr h="51443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183642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64922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950" spc="1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150110" algn="l"/>
                        </a:tabLst>
                      </a:pPr>
                      <a:r>
                        <a:rPr sz="1950" spc="5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950" u="sng" spc="5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</a:tr>
              <a:tr h="5149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ЧЕТВЕРГ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79070" marB="0"/>
                </a:tc>
                <a:tc>
                  <a:txBody>
                    <a:bodyPr/>
                    <a:lstStyle/>
                    <a:p>
                      <a:pPr marL="1035050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ПЯТНИЦА</a:t>
                      </a:r>
                    </a:p>
                  </a:txBody>
                  <a:tcPr marL="0" marR="0" marT="1790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4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202311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205486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950" spc="1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02311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05486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950" spc="1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277">
                <a:tc>
                  <a:txBody>
                    <a:bodyPr/>
                    <a:lstStyle/>
                    <a:p>
                      <a:pPr marL="31750">
                        <a:lnSpc>
                          <a:spcPts val="2275"/>
                        </a:lnSpc>
                        <a:spcBef>
                          <a:spcPts val="60"/>
                        </a:spcBef>
                        <a:tabLst>
                          <a:tab pos="202311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2275"/>
                        </a:lnSpc>
                        <a:spcBef>
                          <a:spcPts val="60"/>
                        </a:spcBef>
                        <a:tabLst>
                          <a:tab pos="2054860" algn="l"/>
                        </a:tabLst>
                      </a:pPr>
                      <a:r>
                        <a:rPr sz="195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950" spc="1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u="sng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95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Циклограмма образовательной деятельности  в  режимных моментах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половина 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Прогулка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половина дня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я\Desktop\наставник\уг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72" y="1447800"/>
            <a:ext cx="8364328" cy="37476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67000" y="533400"/>
            <a:ext cx="4664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утренней гимнастики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228600"/>
            <a:ext cx="569912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0675" marR="35560" indent="-154813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ПРИМЕРНАЯ </a:t>
            </a:r>
            <a:r>
              <a:rPr sz="22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МОДЕЛЬ </a:t>
            </a:r>
            <a:r>
              <a:rPr sz="2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КАЛЕНДАРНОГО </a:t>
            </a:r>
            <a:r>
              <a:rPr sz="2200" b="1" spc="-5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ПЛАНИРОВАНИЯ</a:t>
            </a:r>
            <a:endParaRPr sz="2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2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РАБОТЫ</a:t>
            </a:r>
            <a:r>
              <a:rPr sz="2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22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ДЕТЬМИ</a:t>
            </a:r>
            <a:endParaRPr sz="22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2050" name="Picture 2" descr="C:\Users\Таня\Desktop\наставник\план 1 половина дн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1"/>
            <a:ext cx="872777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306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«Алгоритм разработки календарного плана в ДОУ» </vt:lpstr>
      <vt:lpstr>ПЛАНИРОВАНИЕ –</vt:lpstr>
      <vt:lpstr>Слайд 3</vt:lpstr>
      <vt:lpstr>СПИСОК ДЕТЕЙ </vt:lpstr>
      <vt:lpstr>ПЛАН РАБОТЫ С  РОДИТЕЛЯМИ</vt:lpstr>
      <vt:lpstr>Слайд 6</vt:lpstr>
      <vt:lpstr>Слайд 7</vt:lpstr>
      <vt:lpstr>Слайд 8</vt:lpstr>
      <vt:lpstr>ПРИМЕРНАЯ МОДЕЛЬ КАЛЕНДАРНОГО  ПЛАНИРОВАНИЯ ОБРАЗОВАТЕЛЬНОЙ РАБОТЫ С ДЕТЬМИ</vt:lpstr>
      <vt:lpstr>ПРИМЕРНАЯ МОДЕЛЬ КАЛЕНДАРНОГО  ПЛАНИРОВАНИЯ ОБРАЗОВАТЕЛЬНОЙ РАБОТЫ С ДЕТЬМИ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МОБУ Аркаулово</dc:creator>
  <cp:lastModifiedBy>Таня</cp:lastModifiedBy>
  <cp:revision>3</cp:revision>
  <dcterms:created xsi:type="dcterms:W3CDTF">2021-09-19T07:49:41Z</dcterms:created>
  <dcterms:modified xsi:type="dcterms:W3CDTF">2023-11-12T09:30:56Z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2021-06-05T00:00:00Z</vt:filetime>
  </property>
  <property fmtid="{D5CDD505-2E9C-101B-9397-08002B2CF9AE}" pid="3" name="Creator">
    <vt:lpwstr>Impress</vt:lpwstr>
  </property>
  <property fmtid="{D5CDD505-2E9C-101B-9397-08002B2CF9AE}" pid="4" name="LastSaved">
    <vt:filetime>2021-06-05T00:00:00Z</vt:filetime>
  </property>
  <property fmtid="{D5CDD505-2E9C-101B-9397-08002B2CF9AE}" pid="5" name="NXPowerLiteLastOptimized">
    <vt:lpwstr>100562</vt:lpwstr>
  </property>
  <property fmtid="{D5CDD505-2E9C-101B-9397-08002B2CF9AE}" pid="6" name="NXPowerLiteSettings">
    <vt:lpwstr>F6000400038000</vt:lpwstr>
  </property>
  <property fmtid="{D5CDD505-2E9C-101B-9397-08002B2CF9AE}" pid="7" name="NXPowerLiteVersion">
    <vt:lpwstr>D4.3.1</vt:lpwstr>
  </property>
</Properties>
</file>